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23"/>
  </p:notesMasterIdLst>
  <p:handoutMasterIdLst>
    <p:handoutMasterId r:id="rId24"/>
  </p:handoutMasterIdLst>
  <p:sldIdLst>
    <p:sldId id="539" r:id="rId5"/>
    <p:sldId id="257" r:id="rId6"/>
    <p:sldId id="547" r:id="rId7"/>
    <p:sldId id="256" r:id="rId8"/>
    <p:sldId id="550" r:id="rId9"/>
    <p:sldId id="558" r:id="rId10"/>
    <p:sldId id="557" r:id="rId11"/>
    <p:sldId id="559" r:id="rId12"/>
    <p:sldId id="560" r:id="rId13"/>
    <p:sldId id="561" r:id="rId14"/>
    <p:sldId id="551" r:id="rId15"/>
    <p:sldId id="562" r:id="rId16"/>
    <p:sldId id="563" r:id="rId17"/>
    <p:sldId id="564" r:id="rId18"/>
    <p:sldId id="565" r:id="rId19"/>
    <p:sldId id="566" r:id="rId20"/>
    <p:sldId id="568" r:id="rId21"/>
    <p:sldId id="549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Educación inferior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34.1</c:v>
                </c:pt>
                <c:pt idx="1">
                  <c:v>35.700000000000003</c:v>
                </c:pt>
                <c:pt idx="2">
                  <c:v>37</c:v>
                </c:pt>
                <c:pt idx="3">
                  <c:v>38.299999999999997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EF8-9591-DC04EB1C9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Educación Secundaria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23.2</c:v>
                </c:pt>
                <c:pt idx="1">
                  <c:v>23</c:v>
                </c:pt>
                <c:pt idx="2">
                  <c:v>23.1</c:v>
                </c:pt>
                <c:pt idx="3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EF8-9591-DC04EB1C9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Educación Superior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42.7</c:v>
                </c:pt>
                <c:pt idx="1">
                  <c:v>41.3</c:v>
                </c:pt>
                <c:pt idx="2">
                  <c:v>39.799999999999997</c:v>
                </c:pt>
                <c:pt idx="3">
                  <c:v>38.9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EF8-9591-DC04EB1C91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788495"/>
        <c:axId val="90805551"/>
      </c:barChart>
      <c:catAx>
        <c:axId val="9078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805551"/>
        <c:crosses val="autoZero"/>
        <c:auto val="1"/>
        <c:lblAlgn val="ctr"/>
        <c:lblOffset val="100"/>
        <c:noMultiLvlLbl val="0"/>
      </c:catAx>
      <c:valAx>
        <c:axId val="9080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78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Educación inferior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39.5</c:v>
                </c:pt>
                <c:pt idx="1">
                  <c:v>40.200000000000003</c:v>
                </c:pt>
                <c:pt idx="2">
                  <c:v>41.7</c:v>
                </c:pt>
                <c:pt idx="3">
                  <c:v>42.8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EF8-9591-DC04EB1C9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Educación Secundaria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23.2</c:v>
                </c:pt>
                <c:pt idx="1">
                  <c:v>23.1</c:v>
                </c:pt>
                <c:pt idx="2">
                  <c:v>22.5</c:v>
                </c:pt>
                <c:pt idx="3">
                  <c:v>22.6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EF8-9591-DC04EB1C9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Educación Superior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37.299999999999997</c:v>
                </c:pt>
                <c:pt idx="1">
                  <c:v>36.700000000000003</c:v>
                </c:pt>
                <c:pt idx="2">
                  <c:v>35.799999999999997</c:v>
                </c:pt>
                <c:pt idx="3">
                  <c:v>34.6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EF8-9591-DC04EB1C91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788495"/>
        <c:axId val="90805551"/>
      </c:barChart>
      <c:catAx>
        <c:axId val="9078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805551"/>
        <c:crosses val="autoZero"/>
        <c:auto val="1"/>
        <c:lblAlgn val="ctr"/>
        <c:lblOffset val="100"/>
        <c:noMultiLvlLbl val="0"/>
      </c:catAx>
      <c:valAx>
        <c:axId val="9080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78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Educación inferior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22.9</c:v>
                </c:pt>
                <c:pt idx="1">
                  <c:v>25.8</c:v>
                </c:pt>
                <c:pt idx="2">
                  <c:v>35.9</c:v>
                </c:pt>
                <c:pt idx="3">
                  <c:v>50.1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EF8-9591-DC04EB1C9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Educación Secundaria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23.6</c:v>
                </c:pt>
                <c:pt idx="1">
                  <c:v>23.5</c:v>
                </c:pt>
                <c:pt idx="2">
                  <c:v>23.6</c:v>
                </c:pt>
                <c:pt idx="3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EF8-9591-DC04EB1C9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Educación Superior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53.5</c:v>
                </c:pt>
                <c:pt idx="1">
                  <c:v>50.7</c:v>
                </c:pt>
                <c:pt idx="2">
                  <c:v>40.5</c:v>
                </c:pt>
                <c:pt idx="3">
                  <c:v>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EF8-9591-DC04EB1C91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788495"/>
        <c:axId val="90805551"/>
      </c:barChart>
      <c:catAx>
        <c:axId val="9078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805551"/>
        <c:crosses val="autoZero"/>
        <c:auto val="1"/>
        <c:lblAlgn val="ctr"/>
        <c:lblOffset val="100"/>
        <c:noMultiLvlLbl val="0"/>
      </c:catAx>
      <c:valAx>
        <c:axId val="9080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78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Educación inferior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32.9</c:v>
                </c:pt>
                <c:pt idx="1">
                  <c:v>36</c:v>
                </c:pt>
                <c:pt idx="2">
                  <c:v>40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EF8-9591-DC04EB1C9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Educación Secundaria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23.9</c:v>
                </c:pt>
                <c:pt idx="2">
                  <c:v>22.6</c:v>
                </c:pt>
                <c:pt idx="3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EF8-9591-DC04EB1C9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Educación Superior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 25 A 34</c:v>
                </c:pt>
                <c:pt idx="1">
                  <c:v>DE 35 A 44</c:v>
                </c:pt>
                <c:pt idx="2">
                  <c:v>DE 45 A 54</c:v>
                </c:pt>
                <c:pt idx="3">
                  <c:v>DE 55 A 64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43.1</c:v>
                </c:pt>
                <c:pt idx="1">
                  <c:v>40.1</c:v>
                </c:pt>
                <c:pt idx="2">
                  <c:v>37.4</c:v>
                </c:pt>
                <c:pt idx="3">
                  <c:v>29.6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EF8-9591-DC04EB1C91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788495"/>
        <c:axId val="90805551"/>
      </c:barChart>
      <c:catAx>
        <c:axId val="9078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805551"/>
        <c:crosses val="autoZero"/>
        <c:auto val="1"/>
        <c:lblAlgn val="ctr"/>
        <c:lblOffset val="100"/>
        <c:noMultiLvlLbl val="0"/>
      </c:catAx>
      <c:valAx>
        <c:axId val="9080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78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Educación inferior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72.52</c:v>
                </c:pt>
                <c:pt idx="1">
                  <c:v>70.569999999999993</c:v>
                </c:pt>
                <c:pt idx="2">
                  <c:v>72.25</c:v>
                </c:pt>
                <c:pt idx="3">
                  <c:v>72.459999999999994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EF8-9591-DC04EB1C9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Educación Secundaria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82.22</c:v>
                </c:pt>
                <c:pt idx="1">
                  <c:v>80.540000000000006</c:v>
                </c:pt>
                <c:pt idx="2">
                  <c:v>82.37</c:v>
                </c:pt>
                <c:pt idx="3">
                  <c:v>82.27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EF8-9591-DC04EB1C9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Educación Superior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89.08</c:v>
                </c:pt>
                <c:pt idx="1">
                  <c:v>88.36</c:v>
                </c:pt>
                <c:pt idx="2">
                  <c:v>89.13</c:v>
                </c:pt>
                <c:pt idx="3">
                  <c:v>89.13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EF8-9591-DC04EB1C91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90788495"/>
        <c:axId val="90805551"/>
      </c:barChart>
      <c:catAx>
        <c:axId val="90788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805551"/>
        <c:crosses val="autoZero"/>
        <c:auto val="1"/>
        <c:lblAlgn val="ctr"/>
        <c:lblOffset val="100"/>
        <c:noMultiLvlLbl val="0"/>
      </c:catAx>
      <c:valAx>
        <c:axId val="90805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78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9769D-AD63-48E9-B324-8DB9EECD10F1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468441-90B5-4512-8792-019DD9A2160E}">
      <dgm:prSet/>
      <dgm:spPr/>
      <dgm:t>
        <a:bodyPr/>
        <a:lstStyle/>
        <a:p>
          <a:r>
            <a:rPr lang="en-US" dirty="0"/>
            <a:t>¿</a:t>
          </a:r>
          <a:r>
            <a:rPr lang="en-US" dirty="0" err="1"/>
            <a:t>Qué</a:t>
          </a:r>
          <a:r>
            <a:rPr lang="en-US" dirty="0"/>
            <a:t> </a:t>
          </a:r>
          <a:r>
            <a:rPr lang="en-US" dirty="0" err="1"/>
            <a:t>nivel</a:t>
          </a:r>
          <a:r>
            <a:rPr lang="en-US" dirty="0"/>
            <a:t> de </a:t>
          </a:r>
          <a:r>
            <a:rPr lang="en-US" dirty="0" err="1"/>
            <a:t>estudios</a:t>
          </a:r>
          <a:r>
            <a:rPr lang="en-US" dirty="0"/>
            <a:t> </a:t>
          </a:r>
          <a:r>
            <a:rPr lang="en-US" dirty="0" err="1"/>
            <a:t>tiene</a:t>
          </a:r>
          <a:r>
            <a:rPr lang="en-US" dirty="0"/>
            <a:t> la población?</a:t>
          </a:r>
        </a:p>
      </dgm:t>
    </dgm:pt>
    <dgm:pt modelId="{ADBC835D-CB62-484A-863D-08F659B83B28}" type="parTrans" cxnId="{D3C22E7B-42E0-4FD3-BACB-AE129CED8B1B}">
      <dgm:prSet/>
      <dgm:spPr/>
      <dgm:t>
        <a:bodyPr/>
        <a:lstStyle/>
        <a:p>
          <a:endParaRPr lang="en-US"/>
        </a:p>
      </dgm:t>
    </dgm:pt>
    <dgm:pt modelId="{ECB24B37-25B4-4E2C-883D-0CCE116D305A}" type="sibTrans" cxnId="{D3C22E7B-42E0-4FD3-BACB-AE129CED8B1B}">
      <dgm:prSet/>
      <dgm:spPr/>
      <dgm:t>
        <a:bodyPr/>
        <a:lstStyle/>
        <a:p>
          <a:endParaRPr lang="en-US"/>
        </a:p>
      </dgm:t>
    </dgm:pt>
    <dgm:pt modelId="{91D7636A-06A8-4BC3-8EEF-679F82AC0278}">
      <dgm:prSet/>
      <dgm:spPr/>
      <dgm:t>
        <a:bodyPr/>
        <a:lstStyle/>
        <a:p>
          <a:r>
            <a:rPr lang="en-US" dirty="0"/>
            <a:t>¿</a:t>
          </a:r>
          <a:r>
            <a:rPr lang="en-US" dirty="0" err="1"/>
            <a:t>Cómo</a:t>
          </a:r>
          <a:r>
            <a:rPr lang="en-US" dirty="0"/>
            <a:t> </a:t>
          </a:r>
          <a:r>
            <a:rPr lang="es-ES" dirty="0"/>
            <a:t>afecta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nivel</a:t>
          </a:r>
          <a:r>
            <a:rPr lang="en-US" dirty="0"/>
            <a:t> de </a:t>
          </a:r>
          <a:r>
            <a:rPr lang="en-US" dirty="0" err="1"/>
            <a:t>estudios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la </a:t>
          </a:r>
          <a:r>
            <a:rPr lang="en-US" dirty="0" err="1"/>
            <a:t>empleabilidad</a:t>
          </a:r>
          <a:r>
            <a:rPr lang="en-US" dirty="0"/>
            <a:t> de </a:t>
          </a:r>
          <a:r>
            <a:rPr lang="en-US" dirty="0" err="1"/>
            <a:t>una</a:t>
          </a:r>
          <a:r>
            <a:rPr lang="en-US" dirty="0"/>
            <a:t> persona?</a:t>
          </a:r>
        </a:p>
      </dgm:t>
    </dgm:pt>
    <dgm:pt modelId="{F82AFC4F-E9D5-4FD9-A981-177A46E8D1C5}" type="parTrans" cxnId="{0F90FE27-26C2-4A63-8438-74B5CD13C423}">
      <dgm:prSet/>
      <dgm:spPr/>
      <dgm:t>
        <a:bodyPr/>
        <a:lstStyle/>
        <a:p>
          <a:endParaRPr lang="en-US"/>
        </a:p>
      </dgm:t>
    </dgm:pt>
    <dgm:pt modelId="{9E167A7F-7485-45EA-8DB4-71E05514182E}" type="sibTrans" cxnId="{0F90FE27-26C2-4A63-8438-74B5CD13C423}">
      <dgm:prSet/>
      <dgm:spPr/>
      <dgm:t>
        <a:bodyPr/>
        <a:lstStyle/>
        <a:p>
          <a:endParaRPr lang="en-US"/>
        </a:p>
      </dgm:t>
    </dgm:pt>
    <dgm:pt modelId="{9F811AEB-1B21-4260-898D-1C2E1069ECDA}">
      <dgm:prSet/>
      <dgm:spPr/>
      <dgm:t>
        <a:bodyPr/>
        <a:lstStyle/>
        <a:p>
          <a:r>
            <a:rPr lang="en-US" dirty="0"/>
            <a:t>¿Hay </a:t>
          </a:r>
          <a:r>
            <a:rPr lang="en-US" dirty="0" err="1"/>
            <a:t>diferencias</a:t>
          </a:r>
          <a:r>
            <a:rPr lang="en-US" dirty="0"/>
            <a:t> entre hombres y </a:t>
          </a:r>
          <a:r>
            <a:rPr lang="en-US" dirty="0" err="1"/>
            <a:t>mujeres</a:t>
          </a:r>
          <a:r>
            <a:rPr lang="en-US" dirty="0"/>
            <a:t>? ¿</a:t>
          </a:r>
          <a:r>
            <a:rPr lang="en-US" dirty="0" err="1"/>
            <a:t>Varía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función</a:t>
          </a:r>
          <a:r>
            <a:rPr lang="en-US" dirty="0"/>
            <a:t> de la </a:t>
          </a:r>
          <a:r>
            <a:rPr lang="en-US" dirty="0" err="1"/>
            <a:t>edad</a:t>
          </a:r>
          <a:r>
            <a:rPr lang="en-US" dirty="0"/>
            <a:t>?</a:t>
          </a:r>
        </a:p>
      </dgm:t>
    </dgm:pt>
    <dgm:pt modelId="{2F710856-2895-4AE4-9E42-4D82ED658BC6}" type="parTrans" cxnId="{A64D534A-D5B5-4D4F-97AB-18BAC9A8C1C4}">
      <dgm:prSet/>
      <dgm:spPr/>
      <dgm:t>
        <a:bodyPr/>
        <a:lstStyle/>
        <a:p>
          <a:endParaRPr lang="es-ES"/>
        </a:p>
      </dgm:t>
    </dgm:pt>
    <dgm:pt modelId="{52B75B82-0E03-491E-80E3-CE5354AB7171}" type="sibTrans" cxnId="{A64D534A-D5B5-4D4F-97AB-18BAC9A8C1C4}">
      <dgm:prSet/>
      <dgm:spPr/>
      <dgm:t>
        <a:bodyPr/>
        <a:lstStyle/>
        <a:p>
          <a:endParaRPr lang="es-ES"/>
        </a:p>
      </dgm:t>
    </dgm:pt>
    <dgm:pt modelId="{90895913-881C-4F87-A95B-2943C22E4E2A}">
      <dgm:prSet/>
      <dgm:spPr/>
      <dgm:t>
        <a:bodyPr/>
        <a:lstStyle/>
        <a:p>
          <a:r>
            <a:rPr lang="en-US" dirty="0"/>
            <a:t> ¿</a:t>
          </a:r>
          <a:r>
            <a:rPr lang="en-US" dirty="0" err="1"/>
            <a:t>Afecta</a:t>
          </a:r>
          <a:r>
            <a:rPr lang="en-US" dirty="0"/>
            <a:t> </a:t>
          </a:r>
          <a:r>
            <a:rPr lang="en-US" dirty="0" err="1"/>
            <a:t>igual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hombres que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mujeres</a:t>
          </a:r>
          <a:r>
            <a:rPr lang="en-US" dirty="0"/>
            <a:t>? ¿Y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edad</a:t>
          </a:r>
          <a:r>
            <a:rPr lang="en-US" dirty="0"/>
            <a:t>?</a:t>
          </a:r>
        </a:p>
      </dgm:t>
    </dgm:pt>
    <dgm:pt modelId="{741306A6-0351-4175-B262-20022C43F1D8}" type="parTrans" cxnId="{893BDB3E-2D48-4863-AB74-7C53D896B149}">
      <dgm:prSet/>
      <dgm:spPr/>
      <dgm:t>
        <a:bodyPr/>
        <a:lstStyle/>
        <a:p>
          <a:endParaRPr lang="es-ES"/>
        </a:p>
      </dgm:t>
    </dgm:pt>
    <dgm:pt modelId="{D3B1C400-A6DB-48BC-AA36-ECC10742FC1C}" type="sibTrans" cxnId="{893BDB3E-2D48-4863-AB74-7C53D896B149}">
      <dgm:prSet/>
      <dgm:spPr/>
      <dgm:t>
        <a:bodyPr/>
        <a:lstStyle/>
        <a:p>
          <a:endParaRPr lang="es-ES"/>
        </a:p>
      </dgm:t>
    </dgm:pt>
    <dgm:pt modelId="{00BCBF2B-3EDD-4C85-A526-E9D6DD575F47}" type="pres">
      <dgm:prSet presAssocID="{6339769D-AD63-48E9-B324-8DB9EECD10F1}" presName="outerComposite" presStyleCnt="0">
        <dgm:presLayoutVars>
          <dgm:chMax val="5"/>
          <dgm:dir/>
          <dgm:resizeHandles val="exact"/>
        </dgm:presLayoutVars>
      </dgm:prSet>
      <dgm:spPr/>
    </dgm:pt>
    <dgm:pt modelId="{00C25F2D-1166-417F-80C0-26B916CA704A}" type="pres">
      <dgm:prSet presAssocID="{6339769D-AD63-48E9-B324-8DB9EECD10F1}" presName="dummyMaxCanvas" presStyleCnt="0">
        <dgm:presLayoutVars/>
      </dgm:prSet>
      <dgm:spPr/>
    </dgm:pt>
    <dgm:pt modelId="{5F19A066-3190-4819-9AEC-E59A05DC10E3}" type="pres">
      <dgm:prSet presAssocID="{6339769D-AD63-48E9-B324-8DB9EECD10F1}" presName="FourNodes_1" presStyleLbl="node1" presStyleIdx="0" presStyleCnt="4">
        <dgm:presLayoutVars>
          <dgm:bulletEnabled val="1"/>
        </dgm:presLayoutVars>
      </dgm:prSet>
      <dgm:spPr/>
    </dgm:pt>
    <dgm:pt modelId="{E62B13C3-BF16-4096-A4DC-F2EF972059B2}" type="pres">
      <dgm:prSet presAssocID="{6339769D-AD63-48E9-B324-8DB9EECD10F1}" presName="FourNodes_2" presStyleLbl="node1" presStyleIdx="1" presStyleCnt="4">
        <dgm:presLayoutVars>
          <dgm:bulletEnabled val="1"/>
        </dgm:presLayoutVars>
      </dgm:prSet>
      <dgm:spPr/>
    </dgm:pt>
    <dgm:pt modelId="{F96106F8-5EC4-40C9-9B5A-AFF3682A5576}" type="pres">
      <dgm:prSet presAssocID="{6339769D-AD63-48E9-B324-8DB9EECD10F1}" presName="FourNodes_3" presStyleLbl="node1" presStyleIdx="2" presStyleCnt="4">
        <dgm:presLayoutVars>
          <dgm:bulletEnabled val="1"/>
        </dgm:presLayoutVars>
      </dgm:prSet>
      <dgm:spPr/>
    </dgm:pt>
    <dgm:pt modelId="{6143B602-9794-48CD-81BD-92F92E84BBAB}" type="pres">
      <dgm:prSet presAssocID="{6339769D-AD63-48E9-B324-8DB9EECD10F1}" presName="FourNodes_4" presStyleLbl="node1" presStyleIdx="3" presStyleCnt="4">
        <dgm:presLayoutVars>
          <dgm:bulletEnabled val="1"/>
        </dgm:presLayoutVars>
      </dgm:prSet>
      <dgm:spPr/>
    </dgm:pt>
    <dgm:pt modelId="{84EB71E1-D656-485B-BEF3-F8C549166DB3}" type="pres">
      <dgm:prSet presAssocID="{6339769D-AD63-48E9-B324-8DB9EECD10F1}" presName="FourConn_1-2" presStyleLbl="fgAccFollowNode1" presStyleIdx="0" presStyleCnt="3">
        <dgm:presLayoutVars>
          <dgm:bulletEnabled val="1"/>
        </dgm:presLayoutVars>
      </dgm:prSet>
      <dgm:spPr/>
    </dgm:pt>
    <dgm:pt modelId="{8AF5D735-3138-4061-A0CB-8CA9BA7583B8}" type="pres">
      <dgm:prSet presAssocID="{6339769D-AD63-48E9-B324-8DB9EECD10F1}" presName="FourConn_2-3" presStyleLbl="fgAccFollowNode1" presStyleIdx="1" presStyleCnt="3">
        <dgm:presLayoutVars>
          <dgm:bulletEnabled val="1"/>
        </dgm:presLayoutVars>
      </dgm:prSet>
      <dgm:spPr/>
    </dgm:pt>
    <dgm:pt modelId="{553CF4AB-B39C-4798-9F16-C44435C404DA}" type="pres">
      <dgm:prSet presAssocID="{6339769D-AD63-48E9-B324-8DB9EECD10F1}" presName="FourConn_3-4" presStyleLbl="fgAccFollowNode1" presStyleIdx="2" presStyleCnt="3">
        <dgm:presLayoutVars>
          <dgm:bulletEnabled val="1"/>
        </dgm:presLayoutVars>
      </dgm:prSet>
      <dgm:spPr/>
    </dgm:pt>
    <dgm:pt modelId="{3F59572E-0625-4498-9488-F91F92693E6D}" type="pres">
      <dgm:prSet presAssocID="{6339769D-AD63-48E9-B324-8DB9EECD10F1}" presName="FourNodes_1_text" presStyleLbl="node1" presStyleIdx="3" presStyleCnt="4">
        <dgm:presLayoutVars>
          <dgm:bulletEnabled val="1"/>
        </dgm:presLayoutVars>
      </dgm:prSet>
      <dgm:spPr/>
    </dgm:pt>
    <dgm:pt modelId="{DE4B146A-7D0C-4C52-8E37-FE654D1CAF35}" type="pres">
      <dgm:prSet presAssocID="{6339769D-AD63-48E9-B324-8DB9EECD10F1}" presName="FourNodes_2_text" presStyleLbl="node1" presStyleIdx="3" presStyleCnt="4">
        <dgm:presLayoutVars>
          <dgm:bulletEnabled val="1"/>
        </dgm:presLayoutVars>
      </dgm:prSet>
      <dgm:spPr/>
    </dgm:pt>
    <dgm:pt modelId="{A8F56837-0ADF-4EAD-A3C3-3084E6DA8BFF}" type="pres">
      <dgm:prSet presAssocID="{6339769D-AD63-48E9-B324-8DB9EECD10F1}" presName="FourNodes_3_text" presStyleLbl="node1" presStyleIdx="3" presStyleCnt="4">
        <dgm:presLayoutVars>
          <dgm:bulletEnabled val="1"/>
        </dgm:presLayoutVars>
      </dgm:prSet>
      <dgm:spPr/>
    </dgm:pt>
    <dgm:pt modelId="{267D80FE-9D39-4302-88AD-33A628543E6E}" type="pres">
      <dgm:prSet presAssocID="{6339769D-AD63-48E9-B324-8DB9EECD10F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F90FE27-26C2-4A63-8438-74B5CD13C423}" srcId="{6339769D-AD63-48E9-B324-8DB9EECD10F1}" destId="{91D7636A-06A8-4BC3-8EEF-679F82AC0278}" srcOrd="2" destOrd="0" parTransId="{F82AFC4F-E9D5-4FD9-A981-177A46E8D1C5}" sibTransId="{9E167A7F-7485-45EA-8DB4-71E05514182E}"/>
    <dgm:cxn modelId="{C9D20031-1726-4824-BEF5-B315A18A5FBD}" type="presOf" srcId="{9E167A7F-7485-45EA-8DB4-71E05514182E}" destId="{553CF4AB-B39C-4798-9F16-C44435C404DA}" srcOrd="0" destOrd="0" presId="urn:microsoft.com/office/officeart/2005/8/layout/vProcess5"/>
    <dgm:cxn modelId="{893BDB3E-2D48-4863-AB74-7C53D896B149}" srcId="{6339769D-AD63-48E9-B324-8DB9EECD10F1}" destId="{90895913-881C-4F87-A95B-2943C22E4E2A}" srcOrd="3" destOrd="0" parTransId="{741306A6-0351-4175-B262-20022C43F1D8}" sibTransId="{D3B1C400-A6DB-48BC-AA36-ECC10742FC1C}"/>
    <dgm:cxn modelId="{074C763F-4A66-409E-9C6F-E8619D8DDE59}" type="presOf" srcId="{90895913-881C-4F87-A95B-2943C22E4E2A}" destId="{267D80FE-9D39-4302-88AD-33A628543E6E}" srcOrd="1" destOrd="0" presId="urn:microsoft.com/office/officeart/2005/8/layout/vProcess5"/>
    <dgm:cxn modelId="{A64D534A-D5B5-4D4F-97AB-18BAC9A8C1C4}" srcId="{6339769D-AD63-48E9-B324-8DB9EECD10F1}" destId="{9F811AEB-1B21-4260-898D-1C2E1069ECDA}" srcOrd="1" destOrd="0" parTransId="{2F710856-2895-4AE4-9E42-4D82ED658BC6}" sibTransId="{52B75B82-0E03-491E-80E3-CE5354AB7171}"/>
    <dgm:cxn modelId="{72B29C50-840D-4486-9CFA-49C8DB504EE2}" type="presOf" srcId="{ECB24B37-25B4-4E2C-883D-0CCE116D305A}" destId="{84EB71E1-D656-485B-BEF3-F8C549166DB3}" srcOrd="0" destOrd="0" presId="urn:microsoft.com/office/officeart/2005/8/layout/vProcess5"/>
    <dgm:cxn modelId="{646E8C76-6346-4117-94A1-19B9A3F566A3}" type="presOf" srcId="{6339769D-AD63-48E9-B324-8DB9EECD10F1}" destId="{00BCBF2B-3EDD-4C85-A526-E9D6DD575F47}" srcOrd="0" destOrd="0" presId="urn:microsoft.com/office/officeart/2005/8/layout/vProcess5"/>
    <dgm:cxn modelId="{D3C22E7B-42E0-4FD3-BACB-AE129CED8B1B}" srcId="{6339769D-AD63-48E9-B324-8DB9EECD10F1}" destId="{45468441-90B5-4512-8792-019DD9A2160E}" srcOrd="0" destOrd="0" parTransId="{ADBC835D-CB62-484A-863D-08F659B83B28}" sibTransId="{ECB24B37-25B4-4E2C-883D-0CCE116D305A}"/>
    <dgm:cxn modelId="{9CB6477F-EB7D-428F-B3C9-9C6FC987C21D}" type="presOf" srcId="{45468441-90B5-4512-8792-019DD9A2160E}" destId="{3F59572E-0625-4498-9488-F91F92693E6D}" srcOrd="1" destOrd="0" presId="urn:microsoft.com/office/officeart/2005/8/layout/vProcess5"/>
    <dgm:cxn modelId="{8405BA82-9CC0-4810-940F-F9BA6DFE669C}" type="presOf" srcId="{9F811AEB-1B21-4260-898D-1C2E1069ECDA}" destId="{E62B13C3-BF16-4096-A4DC-F2EF972059B2}" srcOrd="0" destOrd="0" presId="urn:microsoft.com/office/officeart/2005/8/layout/vProcess5"/>
    <dgm:cxn modelId="{D04C2D90-5748-4FF5-91A3-9AF19DD11734}" type="presOf" srcId="{45468441-90B5-4512-8792-019DD9A2160E}" destId="{5F19A066-3190-4819-9AEC-E59A05DC10E3}" srcOrd="0" destOrd="0" presId="urn:microsoft.com/office/officeart/2005/8/layout/vProcess5"/>
    <dgm:cxn modelId="{92368C9B-522F-42C2-9FCF-BF8C96B2E609}" type="presOf" srcId="{90895913-881C-4F87-A95B-2943C22E4E2A}" destId="{6143B602-9794-48CD-81BD-92F92E84BBAB}" srcOrd="0" destOrd="0" presId="urn:microsoft.com/office/officeart/2005/8/layout/vProcess5"/>
    <dgm:cxn modelId="{07D674A4-2744-49B1-942E-29252C342F94}" type="presOf" srcId="{91D7636A-06A8-4BC3-8EEF-679F82AC0278}" destId="{A8F56837-0ADF-4EAD-A3C3-3084E6DA8BFF}" srcOrd="1" destOrd="0" presId="urn:microsoft.com/office/officeart/2005/8/layout/vProcess5"/>
    <dgm:cxn modelId="{F90DCBB9-4C90-4820-8475-A1417E296EB0}" type="presOf" srcId="{91D7636A-06A8-4BC3-8EEF-679F82AC0278}" destId="{F96106F8-5EC4-40C9-9B5A-AFF3682A5576}" srcOrd="0" destOrd="0" presId="urn:microsoft.com/office/officeart/2005/8/layout/vProcess5"/>
    <dgm:cxn modelId="{7CC647E7-8421-456E-BDB4-D0968B8F6BD4}" type="presOf" srcId="{52B75B82-0E03-491E-80E3-CE5354AB7171}" destId="{8AF5D735-3138-4061-A0CB-8CA9BA7583B8}" srcOrd="0" destOrd="0" presId="urn:microsoft.com/office/officeart/2005/8/layout/vProcess5"/>
    <dgm:cxn modelId="{9D4226F9-6D32-4172-AA64-3847C0CF2460}" type="presOf" srcId="{9F811AEB-1B21-4260-898D-1C2E1069ECDA}" destId="{DE4B146A-7D0C-4C52-8E37-FE654D1CAF35}" srcOrd="1" destOrd="0" presId="urn:microsoft.com/office/officeart/2005/8/layout/vProcess5"/>
    <dgm:cxn modelId="{7CE48A24-BBFE-4F77-A8CE-D54F92ABEA61}" type="presParOf" srcId="{00BCBF2B-3EDD-4C85-A526-E9D6DD575F47}" destId="{00C25F2D-1166-417F-80C0-26B916CA704A}" srcOrd="0" destOrd="0" presId="urn:microsoft.com/office/officeart/2005/8/layout/vProcess5"/>
    <dgm:cxn modelId="{F71AAFF1-D09A-492B-94A9-73C120D6C9D1}" type="presParOf" srcId="{00BCBF2B-3EDD-4C85-A526-E9D6DD575F47}" destId="{5F19A066-3190-4819-9AEC-E59A05DC10E3}" srcOrd="1" destOrd="0" presId="urn:microsoft.com/office/officeart/2005/8/layout/vProcess5"/>
    <dgm:cxn modelId="{1160151E-1468-4FD4-8E64-8933205F9E25}" type="presParOf" srcId="{00BCBF2B-3EDD-4C85-A526-E9D6DD575F47}" destId="{E62B13C3-BF16-4096-A4DC-F2EF972059B2}" srcOrd="2" destOrd="0" presId="urn:microsoft.com/office/officeart/2005/8/layout/vProcess5"/>
    <dgm:cxn modelId="{E3FDEBE2-61FA-4BC1-9A8B-8E7116A49783}" type="presParOf" srcId="{00BCBF2B-3EDD-4C85-A526-E9D6DD575F47}" destId="{F96106F8-5EC4-40C9-9B5A-AFF3682A5576}" srcOrd="3" destOrd="0" presId="urn:microsoft.com/office/officeart/2005/8/layout/vProcess5"/>
    <dgm:cxn modelId="{1CD2E5FD-C7F4-477A-9A6F-6F1E47212697}" type="presParOf" srcId="{00BCBF2B-3EDD-4C85-A526-E9D6DD575F47}" destId="{6143B602-9794-48CD-81BD-92F92E84BBAB}" srcOrd="4" destOrd="0" presId="urn:microsoft.com/office/officeart/2005/8/layout/vProcess5"/>
    <dgm:cxn modelId="{30CD17BB-CC86-4223-B4D9-E4E0FA790695}" type="presParOf" srcId="{00BCBF2B-3EDD-4C85-A526-E9D6DD575F47}" destId="{84EB71E1-D656-485B-BEF3-F8C549166DB3}" srcOrd="5" destOrd="0" presId="urn:microsoft.com/office/officeart/2005/8/layout/vProcess5"/>
    <dgm:cxn modelId="{5C366677-2647-496F-822A-265A116DB4D2}" type="presParOf" srcId="{00BCBF2B-3EDD-4C85-A526-E9D6DD575F47}" destId="{8AF5D735-3138-4061-A0CB-8CA9BA7583B8}" srcOrd="6" destOrd="0" presId="urn:microsoft.com/office/officeart/2005/8/layout/vProcess5"/>
    <dgm:cxn modelId="{8C6B9DD5-C8DA-483D-88FA-6D4B9FEB32E1}" type="presParOf" srcId="{00BCBF2B-3EDD-4C85-A526-E9D6DD575F47}" destId="{553CF4AB-B39C-4798-9F16-C44435C404DA}" srcOrd="7" destOrd="0" presId="urn:microsoft.com/office/officeart/2005/8/layout/vProcess5"/>
    <dgm:cxn modelId="{A7320033-7205-4447-BABA-911E625A744E}" type="presParOf" srcId="{00BCBF2B-3EDD-4C85-A526-E9D6DD575F47}" destId="{3F59572E-0625-4498-9488-F91F92693E6D}" srcOrd="8" destOrd="0" presId="urn:microsoft.com/office/officeart/2005/8/layout/vProcess5"/>
    <dgm:cxn modelId="{82402D64-E7FE-4D8F-AA08-35FB701DEA75}" type="presParOf" srcId="{00BCBF2B-3EDD-4C85-A526-E9D6DD575F47}" destId="{DE4B146A-7D0C-4C52-8E37-FE654D1CAF35}" srcOrd="9" destOrd="0" presId="urn:microsoft.com/office/officeart/2005/8/layout/vProcess5"/>
    <dgm:cxn modelId="{E77CBFAC-F0E5-48DF-9F16-1FFC08D7BB22}" type="presParOf" srcId="{00BCBF2B-3EDD-4C85-A526-E9D6DD575F47}" destId="{A8F56837-0ADF-4EAD-A3C3-3084E6DA8BFF}" srcOrd="10" destOrd="0" presId="urn:microsoft.com/office/officeart/2005/8/layout/vProcess5"/>
    <dgm:cxn modelId="{86ABF751-B21C-4344-853F-AE687570F8D2}" type="presParOf" srcId="{00BCBF2B-3EDD-4C85-A526-E9D6DD575F47}" destId="{267D80FE-9D39-4302-88AD-33A628543E6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9A066-3190-4819-9AEC-E59A05DC10E3}">
      <dsp:nvSpPr>
        <dsp:cNvPr id="0" name=""/>
        <dsp:cNvSpPr/>
      </dsp:nvSpPr>
      <dsp:spPr>
        <a:xfrm>
          <a:off x="0" y="0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¿</a:t>
          </a:r>
          <a:r>
            <a:rPr lang="en-US" sz="2500" kern="1200" dirty="0" err="1"/>
            <a:t>Qué</a:t>
          </a:r>
          <a:r>
            <a:rPr lang="en-US" sz="2500" kern="1200" dirty="0"/>
            <a:t> </a:t>
          </a:r>
          <a:r>
            <a:rPr lang="en-US" sz="2500" kern="1200" dirty="0" err="1"/>
            <a:t>nivel</a:t>
          </a:r>
          <a:r>
            <a:rPr lang="en-US" sz="2500" kern="1200" dirty="0"/>
            <a:t> de </a:t>
          </a:r>
          <a:r>
            <a:rPr lang="en-US" sz="2500" kern="1200" dirty="0" err="1"/>
            <a:t>estudios</a:t>
          </a:r>
          <a:r>
            <a:rPr lang="en-US" sz="2500" kern="1200" dirty="0"/>
            <a:t> </a:t>
          </a:r>
          <a:r>
            <a:rPr lang="en-US" sz="2500" kern="1200" dirty="0" err="1"/>
            <a:t>tiene</a:t>
          </a:r>
          <a:r>
            <a:rPr lang="en-US" sz="2500" kern="1200" dirty="0"/>
            <a:t> la población?</a:t>
          </a:r>
        </a:p>
      </dsp:txBody>
      <dsp:txXfrm>
        <a:off x="28313" y="28313"/>
        <a:ext cx="7599249" cy="910050"/>
      </dsp:txXfrm>
    </dsp:sp>
    <dsp:sp modelId="{E62B13C3-BF16-4096-A4DC-F2EF972059B2}">
      <dsp:nvSpPr>
        <dsp:cNvPr id="0" name=""/>
        <dsp:cNvSpPr/>
      </dsp:nvSpPr>
      <dsp:spPr>
        <a:xfrm>
          <a:off x="730639" y="1142435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¿Hay </a:t>
          </a:r>
          <a:r>
            <a:rPr lang="en-US" sz="2500" kern="1200" dirty="0" err="1"/>
            <a:t>diferencias</a:t>
          </a:r>
          <a:r>
            <a:rPr lang="en-US" sz="2500" kern="1200" dirty="0"/>
            <a:t> entre hombres y </a:t>
          </a:r>
          <a:r>
            <a:rPr lang="en-US" sz="2500" kern="1200" dirty="0" err="1"/>
            <a:t>mujeres</a:t>
          </a:r>
          <a:r>
            <a:rPr lang="en-US" sz="2500" kern="1200" dirty="0"/>
            <a:t>? ¿</a:t>
          </a:r>
          <a:r>
            <a:rPr lang="en-US" sz="2500" kern="1200" dirty="0" err="1"/>
            <a:t>Varía</a:t>
          </a:r>
          <a:r>
            <a:rPr lang="en-US" sz="2500" kern="1200" dirty="0"/>
            <a:t> </a:t>
          </a:r>
          <a:r>
            <a:rPr lang="en-US" sz="2500" kern="1200" dirty="0" err="1"/>
            <a:t>en</a:t>
          </a:r>
          <a:r>
            <a:rPr lang="en-US" sz="2500" kern="1200" dirty="0"/>
            <a:t> </a:t>
          </a:r>
          <a:r>
            <a:rPr lang="en-US" sz="2500" kern="1200" dirty="0" err="1"/>
            <a:t>función</a:t>
          </a:r>
          <a:r>
            <a:rPr lang="en-US" sz="2500" kern="1200" dirty="0"/>
            <a:t> de la </a:t>
          </a:r>
          <a:r>
            <a:rPr lang="en-US" sz="2500" kern="1200" dirty="0" err="1"/>
            <a:t>edad</a:t>
          </a:r>
          <a:r>
            <a:rPr lang="en-US" sz="2500" kern="1200" dirty="0"/>
            <a:t>?</a:t>
          </a:r>
        </a:p>
      </dsp:txBody>
      <dsp:txXfrm>
        <a:off x="758952" y="1170748"/>
        <a:ext cx="7308447" cy="910050"/>
      </dsp:txXfrm>
    </dsp:sp>
    <dsp:sp modelId="{F96106F8-5EC4-40C9-9B5A-AFF3682A5576}">
      <dsp:nvSpPr>
        <dsp:cNvPr id="0" name=""/>
        <dsp:cNvSpPr/>
      </dsp:nvSpPr>
      <dsp:spPr>
        <a:xfrm>
          <a:off x="1450373" y="2284870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¿</a:t>
          </a:r>
          <a:r>
            <a:rPr lang="en-US" sz="2500" kern="1200" dirty="0" err="1"/>
            <a:t>Cómo</a:t>
          </a:r>
          <a:r>
            <a:rPr lang="en-US" sz="2500" kern="1200" dirty="0"/>
            <a:t> </a:t>
          </a:r>
          <a:r>
            <a:rPr lang="es-ES" sz="2500" kern="1200" dirty="0"/>
            <a:t>afecta</a:t>
          </a:r>
          <a:r>
            <a:rPr lang="en-US" sz="2500" kern="1200" dirty="0"/>
            <a:t> </a:t>
          </a:r>
          <a:r>
            <a:rPr lang="en-US" sz="2500" kern="1200" dirty="0" err="1"/>
            <a:t>el</a:t>
          </a:r>
          <a:r>
            <a:rPr lang="en-US" sz="2500" kern="1200" dirty="0"/>
            <a:t> </a:t>
          </a:r>
          <a:r>
            <a:rPr lang="en-US" sz="2500" kern="1200" dirty="0" err="1"/>
            <a:t>nivel</a:t>
          </a:r>
          <a:r>
            <a:rPr lang="en-US" sz="2500" kern="1200" dirty="0"/>
            <a:t> de </a:t>
          </a:r>
          <a:r>
            <a:rPr lang="en-US" sz="2500" kern="1200" dirty="0" err="1"/>
            <a:t>estudios</a:t>
          </a:r>
          <a:r>
            <a:rPr lang="en-US" sz="2500" kern="1200" dirty="0"/>
            <a:t> </a:t>
          </a:r>
          <a:r>
            <a:rPr lang="en-US" sz="2500" kern="1200" dirty="0" err="1"/>
            <a:t>en</a:t>
          </a:r>
          <a:r>
            <a:rPr lang="en-US" sz="2500" kern="1200" dirty="0"/>
            <a:t> la </a:t>
          </a:r>
          <a:r>
            <a:rPr lang="en-US" sz="2500" kern="1200" dirty="0" err="1"/>
            <a:t>empleabilidad</a:t>
          </a:r>
          <a:r>
            <a:rPr lang="en-US" sz="2500" kern="1200" dirty="0"/>
            <a:t> de </a:t>
          </a:r>
          <a:r>
            <a:rPr lang="en-US" sz="2500" kern="1200" dirty="0" err="1"/>
            <a:t>una</a:t>
          </a:r>
          <a:r>
            <a:rPr lang="en-US" sz="2500" kern="1200" dirty="0"/>
            <a:t> persona?</a:t>
          </a:r>
        </a:p>
      </dsp:txBody>
      <dsp:txXfrm>
        <a:off x="1478686" y="2313183"/>
        <a:ext cx="7319353" cy="910050"/>
      </dsp:txXfrm>
    </dsp:sp>
    <dsp:sp modelId="{6143B602-9794-48CD-81BD-92F92E84BBAB}">
      <dsp:nvSpPr>
        <dsp:cNvPr id="0" name=""/>
        <dsp:cNvSpPr/>
      </dsp:nvSpPr>
      <dsp:spPr>
        <a:xfrm>
          <a:off x="2181013" y="3427305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¿</a:t>
          </a:r>
          <a:r>
            <a:rPr lang="en-US" sz="2500" kern="1200" dirty="0" err="1"/>
            <a:t>Afecta</a:t>
          </a:r>
          <a:r>
            <a:rPr lang="en-US" sz="2500" kern="1200" dirty="0"/>
            <a:t> </a:t>
          </a:r>
          <a:r>
            <a:rPr lang="en-US" sz="2500" kern="1200" dirty="0" err="1"/>
            <a:t>igual</a:t>
          </a:r>
          <a:r>
            <a:rPr lang="en-US" sz="2500" kern="1200" dirty="0"/>
            <a:t> </a:t>
          </a:r>
          <a:r>
            <a:rPr lang="en-US" sz="2500" kern="1200" dirty="0" err="1"/>
            <a:t>en</a:t>
          </a:r>
          <a:r>
            <a:rPr lang="en-US" sz="2500" kern="1200" dirty="0"/>
            <a:t> hombres que </a:t>
          </a:r>
          <a:r>
            <a:rPr lang="en-US" sz="2500" kern="1200" dirty="0" err="1"/>
            <a:t>en</a:t>
          </a:r>
          <a:r>
            <a:rPr lang="en-US" sz="2500" kern="1200" dirty="0"/>
            <a:t> </a:t>
          </a:r>
          <a:r>
            <a:rPr lang="en-US" sz="2500" kern="1200" dirty="0" err="1"/>
            <a:t>mujeres</a:t>
          </a:r>
          <a:r>
            <a:rPr lang="en-US" sz="2500" kern="1200" dirty="0"/>
            <a:t>? ¿Y </a:t>
          </a:r>
          <a:r>
            <a:rPr lang="en-US" sz="2500" kern="1200" dirty="0" err="1"/>
            <a:t>su</a:t>
          </a:r>
          <a:r>
            <a:rPr lang="en-US" sz="2500" kern="1200" dirty="0"/>
            <a:t> </a:t>
          </a:r>
          <a:r>
            <a:rPr lang="en-US" sz="2500" kern="1200" dirty="0" err="1"/>
            <a:t>edad</a:t>
          </a:r>
          <a:r>
            <a:rPr lang="en-US" sz="2500" kern="1200" dirty="0"/>
            <a:t>?</a:t>
          </a:r>
        </a:p>
      </dsp:txBody>
      <dsp:txXfrm>
        <a:off x="2209326" y="3455618"/>
        <a:ext cx="7308447" cy="910050"/>
      </dsp:txXfrm>
    </dsp:sp>
    <dsp:sp modelId="{84EB71E1-D656-485B-BEF3-F8C549166DB3}">
      <dsp:nvSpPr>
        <dsp:cNvPr id="0" name=""/>
        <dsp:cNvSpPr/>
      </dsp:nvSpPr>
      <dsp:spPr>
        <a:xfrm>
          <a:off x="8095713" y="740385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237089" y="740385"/>
        <a:ext cx="345587" cy="472825"/>
      </dsp:txXfrm>
    </dsp:sp>
    <dsp:sp modelId="{8AF5D735-3138-4061-A0CB-8CA9BA7583B8}">
      <dsp:nvSpPr>
        <dsp:cNvPr id="0" name=""/>
        <dsp:cNvSpPr/>
      </dsp:nvSpPr>
      <dsp:spPr>
        <a:xfrm>
          <a:off x="8826352" y="1882821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8967728" y="1882821"/>
        <a:ext cx="345587" cy="472825"/>
      </dsp:txXfrm>
    </dsp:sp>
    <dsp:sp modelId="{553CF4AB-B39C-4798-9F16-C44435C404DA}">
      <dsp:nvSpPr>
        <dsp:cNvPr id="0" name=""/>
        <dsp:cNvSpPr/>
      </dsp:nvSpPr>
      <dsp:spPr>
        <a:xfrm>
          <a:off x="9546087" y="3025256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687463" y="3025256"/>
        <a:ext cx="345587" cy="472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92FDDB8-9CC4-4C8A-83DF-0F91F8EA6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55FA279-CBCE-4F39-B095-B2ABAE6CC4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3EECF-851F-4F66-B719-5E0394EA0EF3}" type="datetime1">
              <a:rPr lang="es-ES" smtClean="0"/>
              <a:t>09/12/2022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CC949D-5BAB-4E39-8E0B-64D5D6F377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A72378C-27B4-40DC-91D7-70C358C82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83824B-BCCD-4CC8-B0D1-87ED5DB360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507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7EF58-A33B-4B03-98E7-309E40ED8B18}" type="datetime1">
              <a:rPr lang="es-ES" smtClean="0"/>
              <a:pPr/>
              <a:t>09/12/2022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C3B2649-7BD8-4005-A99E-30D13769A8B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03401A8-3220-413E-B964-4A8659985FD3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549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0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3B2649-7BD8-4005-A99E-30D13769A8B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66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25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591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3B2649-7BD8-4005-A99E-30D13769A8B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49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02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11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7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32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3B2649-7BD8-4005-A99E-30D13769A8B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082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78030-54D4-F531-5112-DCACF6D5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3CC8FD-70F2-3AAE-4D55-C328C864E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FEFCDE-7CBE-C474-307F-3139CC54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FB125-BB32-ECC3-6A54-EC38B1AA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57E0D4-4C25-A982-CB51-B1F31352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131804595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C2269-ADDD-408A-7BB9-844051F3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E5ACBE-09A1-B4ED-448A-D52ADACD5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091C3-E226-ACD8-28CF-0432E03E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AC27E-598C-3B86-6C75-6EEEA607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B2305-46DB-29F3-4A02-45C17A29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90375447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DD794F-C212-BD50-51A8-DFD623138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C90DFF-5057-B479-244C-B06C39514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52E0FE-DC82-588F-5CD2-E854EF24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C2BFA-7E1E-8323-9521-6EEC55B4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4F105-F73D-59AE-BA97-D4C6210F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38193057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 useBgFill="1">
        <p:nvSpPr>
          <p:cNvPr id="7" name="Rectángulo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Título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rtlCol="0" anchor="ctr">
            <a:normAutofit/>
          </a:bodyPr>
          <a:lstStyle>
            <a:lvl1pPr>
              <a:defRPr sz="5200"/>
            </a:lvl1pPr>
          </a:lstStyle>
          <a:p>
            <a:pPr algn="l" rtl="0"/>
            <a:r>
              <a:rPr lang="es-ES" sz="4800" noProof="0"/>
              <a:t>Haga clic para agregar un título</a:t>
            </a:r>
          </a:p>
        </p:txBody>
      </p:sp>
      <p:sp>
        <p:nvSpPr>
          <p:cNvPr id="9" name="Subtítulo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algn="l" rtl="0"/>
            <a:r>
              <a:rPr lang="es-ES" noProof="0"/>
              <a:t>Haga clic para agregar un subtítulo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92304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 useBgFill="1">
        <p:nvSpPr>
          <p:cNvPr id="7" name="Rectángulo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contenido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01/03/20XX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1522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 useBgFill="1">
        <p:nvSpPr>
          <p:cNvPr id="12" name="Forma libre: Forma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 rtlCol="0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24414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37E21EC2-9A85-4522-B6AD-3FF227CAC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" y="3593592"/>
            <a:ext cx="4562856" cy="24414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9F9D0834-E38A-4C71-95D5-A8A2B97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01/03/20XX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901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" y="756284"/>
            <a:ext cx="10698480" cy="534924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Título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488" y="1517904"/>
            <a:ext cx="3749040" cy="2796945"/>
          </a:xfrm>
        </p:spPr>
        <p:txBody>
          <a:bodyPr rtlCol="0" anchor="ctr">
            <a:normAutofit/>
          </a:bodyPr>
          <a:lstStyle>
            <a:lvl1pPr>
              <a:defRPr sz="6000"/>
            </a:lvl1pPr>
          </a:lstStyle>
          <a:p>
            <a:pPr algn="l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Subtítulo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488" y="4479368"/>
            <a:ext cx="3666744" cy="161663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algn="l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0275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ángulo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 useBgFill="1">
        <p:nvSpPr>
          <p:cNvPr id="14" name="Forma libre: Forma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5" name="Título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rtlCol="0" anchor="t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contenido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rtlCol="0" anchor="t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01/03/20XX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971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0931-84B1-ACAB-9943-7B8149E5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053360-35AC-C739-AB25-D54694EB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5D7F7-0824-DF5F-3157-C59CB91C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8F40A6-F293-4870-1E44-BDB1CF59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1DE30-E2D7-AAA3-15A1-80FE292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64978390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5AB74-3AF3-02D2-2BA7-617AB54D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9575A-7703-8310-A571-EEF4A7721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188543-574F-DA8B-FE1A-59B778B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CD88AB-50A7-8988-28D9-44C7CDB1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BD984A-52E0-F69C-2219-9ABBB7EF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230386141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89680-D7E8-0BC2-2BE3-020271F2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ACB6B4-5BDD-1515-935C-81B854285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5A75AE-3C9D-4D19-AE7A-956E960B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F95257-D49B-A951-52F4-91CAB89A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2B2840-7D90-BEE2-9F59-51113B79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84BD97-89E0-0929-4A5D-1584EB54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2360208146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E884F-9071-AD6D-32B3-186DBEBC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1C1B0D-DE2D-3F53-14FD-825AE3EF1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120084-D11A-4182-FB81-9C7C1539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066FD5-80AC-1298-6C78-E9A76B58E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460BF4-DC3F-99F7-0B84-E5B82FA19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7C0066-B947-7DFE-D7D7-1B6E90F3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05C4EC-A29E-8961-4254-852F8C86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0BF65C-2DFD-DD05-47DB-33809FF2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361153903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F2B8A-B6BF-4D63-801F-639E5D2F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430AEF-598D-8BB8-FBB4-B561EB00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E9655A-C630-341D-DEF3-87C0CF0A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8CD790-F224-7D1B-D4C8-10E43186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272458498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2C0409-3B6A-55CC-367E-7EEDA3FC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114937-FFBC-6BC9-B9A0-2BFF8F9B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30385D-1801-6464-2471-105EA1F6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361218917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66D10-800D-9ABD-AD87-7699206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A6264B-953C-7D25-BFA1-E855B1E9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1984CA-DB5E-E761-0C88-3D30722A8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1F59C-04B6-F626-93B0-9D0C1EE1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8D4291-1A7F-66D8-EECE-0511DB47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960686-FCE6-9AAC-661D-036F860B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3066080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C395F-C2B7-2B37-40BD-014DE2C1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59F0E5-3F7E-A3B9-65CA-CDD076A71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FC59B4-B7BA-B721-29B3-BA1A7C9B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DAEBD-76E9-B9B6-5F47-B3239BEF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5AF404-C2BD-5827-0A9D-DA1A1BC9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9D591F-E504-33EC-86B6-1CB6F94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75297924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A026C7-D82F-C2CE-95B3-4301D181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70499C-4FB4-46AE-6613-91FC920F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F38AF0-53DE-3681-A351-86196C374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rtl="0"/>
            <a:r>
              <a:rPr lang="es-ES" noProof="0"/>
              <a:t>01/03/20XX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68BC57-E921-88CB-454C-338D0A82D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sz="1000" noProof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ABBE6F-21BE-B468-BB3E-D3713D6B9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B1E4CB7-CB13-4810-BF18-BE31AFC64F93}" type="slidenum">
              <a:rPr lang="es-ES" noProof="0" smtClean="0"/>
              <a:pPr rtl="0"/>
              <a:t>‹Nº›</a:t>
            </a:fld>
            <a:endParaRPr lang="es-ES" sz="1000" noProof="0"/>
          </a:p>
        </p:txBody>
      </p:sp>
    </p:spTree>
    <p:extLst>
      <p:ext uri="{BB962C8B-B14F-4D97-AF65-F5344CB8AC3E}">
        <p14:creationId xmlns:p14="http://schemas.microsoft.com/office/powerpoint/2010/main" val="14263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6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valentinagonzalezgallego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mpleo y universidad, compromiso mutuo - Fundación Aquae">
            <a:extLst>
              <a:ext uri="{FF2B5EF4-FFF2-40B4-BE49-F238E27FC236}">
                <a16:creationId xmlns:a16="http://schemas.microsoft.com/office/drawing/2014/main" id="{CBD4D5A3-6C79-7ABB-B535-ABF293225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9091" r="26932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Nivel de </a:t>
            </a:r>
            <a:r>
              <a:rPr lang="es-ES" sz="4800" dirty="0"/>
              <a:t>estudios</a:t>
            </a:r>
            <a:r>
              <a:rPr lang="en-US" sz="4800" dirty="0"/>
              <a:t> y </a:t>
            </a:r>
            <a:r>
              <a:rPr lang="es-ES" sz="4800" dirty="0"/>
              <a:t>empleabilidad</a:t>
            </a:r>
          </a:p>
        </p:txBody>
      </p:sp>
      <p:sp>
        <p:nvSpPr>
          <p:cNvPr id="20" name="Subtítulo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Valentina González Gallego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Tasa de actividad según el nivel de formación</a:t>
            </a:r>
          </a:p>
        </p:txBody>
      </p:sp>
      <p:graphicFrame>
        <p:nvGraphicFramePr>
          <p:cNvPr id="6" name="Marcador de contenido 5" descr="gráfico de barras">
            <a:extLst>
              <a:ext uri="{FF2B5EF4-FFF2-40B4-BE49-F238E27FC236}">
                <a16:creationId xmlns:a16="http://schemas.microsoft.com/office/drawing/2014/main" id="{480D4783-4FCB-41FA-96C7-57143B22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379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smtClean="0"/>
              <a:pPr rtl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699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05E3A2-D7AF-4CD5-A5F2-A765526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dispersión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5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7C2FE2D-870F-5531-1B96-E47D083B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16516"/>
            <a:ext cx="7214616" cy="47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C4D1DB-B1D6-41EC-B7EF-CB6F808A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EBBA91-3EE0-1C3D-9E6D-161D4EA6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91406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¿Hay </a:t>
            </a:r>
            <a:r>
              <a:rPr lang="es-E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diferencia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 </a:t>
            </a:r>
            <a:r>
              <a:rPr lang="es-E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hombres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s-E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mujeres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esquiando, nieve, hombre, parado&#10;&#10;Descripción generada automáticamente">
            <a:extLst>
              <a:ext uri="{FF2B5EF4-FFF2-40B4-BE49-F238E27FC236}">
                <a16:creationId xmlns:a16="http://schemas.microsoft.com/office/drawing/2014/main" id="{12A4DD77-BE6A-5D28-A2B0-FD28E052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11630"/>
            <a:ext cx="7214616" cy="3607308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7AB961-1AEF-611E-5527-2FEB5C62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noProof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396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701388B-05E1-2C7A-3AED-023352CCA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261"/>
          <a:stretch/>
        </p:blipFill>
        <p:spPr bwMode="auto">
          <a:xfrm>
            <a:off x="1115615" y="1836142"/>
            <a:ext cx="4742993" cy="3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F9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7D6DA0-69ED-7183-8AAB-BDE1C30A1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261"/>
          <a:stretch/>
        </p:blipFill>
        <p:spPr bwMode="auto">
          <a:xfrm>
            <a:off x="6343240" y="1841163"/>
            <a:ext cx="4728015" cy="31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CC1442-E730-FF55-9A5B-6C8077A0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96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5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2068" name="Group 206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2054" name="Picture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C50E70-C91D-C5DF-6A22-7E3AF85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099" y="1180532"/>
            <a:ext cx="6172537" cy="439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AD59FD-4928-B355-0633-4C6EAEA8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CB1E4CB7-CB13-4810-BF18-BE31AFC64F93}" type="slidenum">
              <a:rPr lang="en-US" sz="16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14</a:t>
            </a:fld>
            <a:endParaRPr lang="en-US" sz="16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7B0F8A74-7404-A2E6-61E4-35D42B36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103" y="1785758"/>
            <a:ext cx="4742993" cy="32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7" name="Straight Connector 4126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D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CC1442-E730-FF55-9A5B-6C8077A0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A15D4BEB-EC22-B983-929E-C89B2520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904" y="1796136"/>
            <a:ext cx="4728015" cy="32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3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4E6792ED-59A3-EBE7-A9BD-9624AEC1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4999" y="2232454"/>
            <a:ext cx="3517119" cy="2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B7A94A-C5B9-CB3C-B16E-0316D7C2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45" y="2228848"/>
            <a:ext cx="3537345" cy="24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4A844524-51C1-DEFE-B5F1-B51B78C9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9722" y="2228848"/>
            <a:ext cx="3517120" cy="23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A36358-E753-BBDD-09A8-294346F1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9DDFED3-EE16-F7A9-8A05-668E0843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/>
              <a:t>Mujeres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3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A36358-E753-BBDD-09A8-294346F1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9DDFED3-EE16-F7A9-8A05-668E0843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Hombres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907BBB-F06E-9708-30E7-13DC1832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1" y="2171700"/>
            <a:ext cx="3695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C8C1DFC-4E87-C051-DF0F-15941EE6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171700"/>
            <a:ext cx="3695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E9C8DB5-1DE2-D331-3B8B-E99DC7F7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09" y="2171700"/>
            <a:ext cx="3695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92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FC2480-21DF-4547-B928-8E2BEDC4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Gracias</a:t>
            </a:r>
          </a:p>
        </p:txBody>
      </p:sp>
      <p:sp>
        <p:nvSpPr>
          <p:cNvPr id="309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2C5F0-17A2-4505-B62E-A5178B8C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8"/>
            <a:ext cx="4455795" cy="33692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/>
              <a:t>Valentina González Gallego</a:t>
            </a:r>
          </a:p>
          <a:p>
            <a:r>
              <a:rPr lang="en-US" sz="2200" dirty="0">
                <a:hlinkClick r:id="rId3"/>
              </a:rPr>
              <a:t>valentinagonzalezgallego@gmail.com</a:t>
            </a:r>
            <a:endParaRPr lang="en-US" sz="2200" dirty="0"/>
          </a:p>
        </p:txBody>
      </p:sp>
      <p:pic>
        <p:nvPicPr>
          <p:cNvPr id="3074" name="Picture 2" descr="Vector mujer sentada en el lugar de trabajo y estirándose. empleado tranquilo sentado en el escritorio o en la mesa de la computadora en la oficina, tomando un descanso después de trabajar en la ilustración vectorial plana de la computadora portátil. descansar, relajarse, trabajar concepto">
            <a:extLst>
              <a:ext uri="{FF2B5EF4-FFF2-40B4-BE49-F238E27FC236}">
                <a16:creationId xmlns:a16="http://schemas.microsoft.com/office/drawing/2014/main" id="{48FD70ED-C5F2-0606-E04D-380F3704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r="2067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C477F264-F65D-4387-BC7C-C7ABF157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Ejemplo de texto de pie de página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A04B45E-16DF-47B9-900E-047D593D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B1E4CB7-CB13-4810-BF18-BE31AFC64F9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289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CF172-3947-42CE-B33F-43FB799F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547" y="489507"/>
            <a:ext cx="3620253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Índice</a:t>
            </a:r>
          </a:p>
        </p:txBody>
      </p:sp>
      <p:pic>
        <p:nvPicPr>
          <p:cNvPr id="2052" name="Picture 4" descr="Protalento dice que sí hay trabajo, pero que la gente no sabe - Eje21">
            <a:extLst>
              <a:ext uri="{FF2B5EF4-FFF2-40B4-BE49-F238E27FC236}">
                <a16:creationId xmlns:a16="http://schemas.microsoft.com/office/drawing/2014/main" id="{964D5CC5-4B8D-A427-8602-9D209847F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r="3222" b="-1"/>
          <a:stretch/>
        </p:blipFill>
        <p:spPr bwMode="auto">
          <a:xfrm>
            <a:off x="-733" y="224844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14772-A1EE-4EA8-8C5D-46383706A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657" y="2418408"/>
            <a:ext cx="415834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ES" sz="2000" dirty="0"/>
              <a:t>Introducción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Nivel de </a:t>
            </a:r>
            <a:r>
              <a:rPr lang="es-ES" sz="2000" dirty="0"/>
              <a:t>estudios</a:t>
            </a:r>
            <a:r>
              <a:rPr lang="en-US" sz="2000" dirty="0"/>
              <a:t> de la población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Tasa de </a:t>
            </a:r>
            <a:r>
              <a:rPr lang="en-US" sz="2000" dirty="0" err="1"/>
              <a:t>actividad</a:t>
            </a:r>
            <a:endParaRPr lang="en-US" sz="2000" dirty="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B583B8C6-95CF-4DD9-AFF1-3E252935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B1E4CB7-CB13-4810-BF18-BE31AFC64F93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5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Rectangle 309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dirty="0"/>
              <a:t>Introducción</a:t>
            </a:r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Isosceles Triangle 310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46056F2E-FFB6-4169-9ECD-E267A69D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01/03/20XX</a:t>
            </a:r>
          </a:p>
        </p:txBody>
      </p:sp>
      <p:sp>
        <p:nvSpPr>
          <p:cNvPr id="3106" name="Isosceles Triangle 310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B1E4CB7-CB13-4810-BF18-BE31AFC64F9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3085" name="Marcador de contenido 2">
            <a:extLst>
              <a:ext uri="{FF2B5EF4-FFF2-40B4-BE49-F238E27FC236}">
                <a16:creationId xmlns:a16="http://schemas.microsoft.com/office/drawing/2014/main" id="{9314F644-0F10-7392-B87D-914D8B89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08462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28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Dibujo de una persona">
            <a:extLst>
              <a:ext uri="{FF2B5EF4-FFF2-40B4-BE49-F238E27FC236}">
                <a16:creationId xmlns:a16="http://schemas.microsoft.com/office/drawing/2014/main" id="{D049929A-BC5A-C6A8-7DBC-3E90338B9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30" b="10030"/>
          <a:stretch>
            <a:fillRect/>
          </a:stretch>
        </p:blipFill>
        <p:spPr>
          <a:xfrm>
            <a:off x="746760" y="754380"/>
            <a:ext cx="10698480" cy="5349240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AF764D8E-8D44-4B0E-A17E-DF05833A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112" y="3765804"/>
            <a:ext cx="10549128" cy="2796945"/>
          </a:xfrm>
        </p:spPr>
        <p:txBody>
          <a:bodyPr rtlCol="0" anchor="b" anchorCtr="0">
            <a:normAutofit/>
          </a:bodyPr>
          <a:lstStyle/>
          <a:p>
            <a:pPr algn="ctr" rtl="0"/>
            <a:r>
              <a:rPr lang="es-ES" sz="4000" dirty="0"/>
              <a:t>Nivel de estudios de la población</a:t>
            </a:r>
          </a:p>
        </p:txBody>
      </p:sp>
    </p:spTree>
    <p:extLst>
      <p:ext uri="{BB962C8B-B14F-4D97-AF65-F5344CB8AC3E}">
        <p14:creationId xmlns:p14="http://schemas.microsoft.com/office/powerpoint/2010/main" val="71428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Nivel de estudios de las mujeres por años</a:t>
            </a:r>
          </a:p>
        </p:txBody>
      </p:sp>
      <p:graphicFrame>
        <p:nvGraphicFramePr>
          <p:cNvPr id="6" name="Marcador de contenido 5" descr="gráfico de barras">
            <a:extLst>
              <a:ext uri="{FF2B5EF4-FFF2-40B4-BE49-F238E27FC236}">
                <a16:creationId xmlns:a16="http://schemas.microsoft.com/office/drawing/2014/main" id="{480D4783-4FCB-41FA-96C7-57143B22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787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0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Nivel de estudios de los hombres por años</a:t>
            </a:r>
          </a:p>
        </p:txBody>
      </p:sp>
      <p:graphicFrame>
        <p:nvGraphicFramePr>
          <p:cNvPr id="6" name="Marcador de contenido 5" descr="gráfico de barras">
            <a:extLst>
              <a:ext uri="{FF2B5EF4-FFF2-40B4-BE49-F238E27FC236}">
                <a16:creationId xmlns:a16="http://schemas.microsoft.com/office/drawing/2014/main" id="{480D4783-4FCB-41FA-96C7-57143B22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3001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034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Nivel de estudios de las mujeres por años según su edad </a:t>
            </a:r>
          </a:p>
        </p:txBody>
      </p:sp>
      <p:graphicFrame>
        <p:nvGraphicFramePr>
          <p:cNvPr id="6" name="Marcador de contenido 5" descr="gráfico de barras">
            <a:extLst>
              <a:ext uri="{FF2B5EF4-FFF2-40B4-BE49-F238E27FC236}">
                <a16:creationId xmlns:a16="http://schemas.microsoft.com/office/drawing/2014/main" id="{480D4783-4FCB-41FA-96C7-57143B22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5460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776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Nivel de estudios de los hombres por años según su edad </a:t>
            </a:r>
          </a:p>
        </p:txBody>
      </p:sp>
      <p:graphicFrame>
        <p:nvGraphicFramePr>
          <p:cNvPr id="6" name="Marcador de contenido 5" descr="gráfico de barras">
            <a:extLst>
              <a:ext uri="{FF2B5EF4-FFF2-40B4-BE49-F238E27FC236}">
                <a16:creationId xmlns:a16="http://schemas.microsoft.com/office/drawing/2014/main" id="{480D4783-4FCB-41FA-96C7-57143B22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9435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587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1008E3D-7310-620F-F296-58EE32F94E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00" b="10000"/>
          <a:stretch>
            <a:fillRect/>
          </a:stretch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AF764D8E-8D44-4B0E-A17E-DF05833A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112" y="3765804"/>
            <a:ext cx="10549128" cy="2796945"/>
          </a:xfrm>
        </p:spPr>
        <p:txBody>
          <a:bodyPr rtlCol="0" anchor="b" anchorCtr="0">
            <a:normAutofit/>
          </a:bodyPr>
          <a:lstStyle/>
          <a:p>
            <a:pPr algn="ctr" rtl="0"/>
            <a:r>
              <a:rPr lang="es-ES" sz="4000" dirty="0"/>
              <a:t>Tasa de actividad</a:t>
            </a:r>
          </a:p>
        </p:txBody>
      </p:sp>
    </p:spTree>
    <p:extLst>
      <p:ext uri="{BB962C8B-B14F-4D97-AF65-F5344CB8AC3E}">
        <p14:creationId xmlns:p14="http://schemas.microsoft.com/office/powerpoint/2010/main" val="4053837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3">
      <a:dk1>
        <a:srgbClr val="001428"/>
      </a:dk1>
      <a:lt1>
        <a:sysClr val="window" lastClr="FFFFFF"/>
      </a:lt1>
      <a:dk2>
        <a:srgbClr val="001428"/>
      </a:dk2>
      <a:lt2>
        <a:srgbClr val="F8F8F8"/>
      </a:lt2>
      <a:accent1>
        <a:srgbClr val="CCECFF"/>
      </a:accent1>
      <a:accent2>
        <a:srgbClr val="99CCFF"/>
      </a:accent2>
      <a:accent3>
        <a:srgbClr val="6699FF"/>
      </a:accent3>
      <a:accent4>
        <a:srgbClr val="FFCC99"/>
      </a:accent4>
      <a:accent5>
        <a:srgbClr val="FF9966"/>
      </a:accent5>
      <a:accent6>
        <a:srgbClr val="6666FF"/>
      </a:accent6>
      <a:hlink>
        <a:srgbClr val="6699FF"/>
      </a:hlink>
      <a:folHlink>
        <a:srgbClr val="6666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</TotalTime>
  <Words>186</Words>
  <Application>Microsoft Office PowerPoint</Application>
  <PresentationFormat>Panorámica</PresentationFormat>
  <Paragraphs>54</Paragraphs>
  <Slides>18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Meiryo</vt:lpstr>
      <vt:lpstr>Arial</vt:lpstr>
      <vt:lpstr>Calibri</vt:lpstr>
      <vt:lpstr>Calibri Light</vt:lpstr>
      <vt:lpstr>Tema de Office</vt:lpstr>
      <vt:lpstr>Nivel de estudios y empleabilidad</vt:lpstr>
      <vt:lpstr>Índice</vt:lpstr>
      <vt:lpstr>Introducción</vt:lpstr>
      <vt:lpstr>Nivel de estudios de la población</vt:lpstr>
      <vt:lpstr>Nivel de estudios de las mujeres por años</vt:lpstr>
      <vt:lpstr>Nivel de estudios de los hombres por años</vt:lpstr>
      <vt:lpstr>Nivel de estudios de las mujeres por años según su edad </vt:lpstr>
      <vt:lpstr>Nivel de estudios de los hombres por años según su edad </vt:lpstr>
      <vt:lpstr>Tasa de actividad</vt:lpstr>
      <vt:lpstr>Tasa de actividad según el nivel de formación</vt:lpstr>
      <vt:lpstr>Gráfico dispersión </vt:lpstr>
      <vt:lpstr>¿Hay diferencia entre hombres y mujeres? </vt:lpstr>
      <vt:lpstr>Presentación de PowerPoint</vt:lpstr>
      <vt:lpstr>Presentación de PowerPoint</vt:lpstr>
      <vt:lpstr>Presentación de PowerPoint</vt:lpstr>
      <vt:lpstr>Mujeres</vt:lpstr>
      <vt:lpstr>Hombres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Nivel de estudios y empleabilidad</dc:title>
  <dc:creator>Valentina Gallego</dc:creator>
  <cp:lastModifiedBy>Valentina Gallego</cp:lastModifiedBy>
  <cp:revision>2</cp:revision>
  <dcterms:created xsi:type="dcterms:W3CDTF">2022-12-09T12:18:35Z</dcterms:created>
  <dcterms:modified xsi:type="dcterms:W3CDTF">2022-12-09T21:32:56Z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